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81813" cy="100028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94669" autoAdjust="0"/>
  </p:normalViewPr>
  <p:slideViewPr>
    <p:cSldViewPr>
      <p:cViewPr>
        <p:scale>
          <a:sx n="100" d="100"/>
          <a:sy n="100" d="100"/>
        </p:scale>
        <p:origin x="-2574" y="114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smtClean="0"/>
              <a:t>Klik om de stijl te bewerken</a:t>
            </a:r>
            <a:endParaRPr lang="nl-BE"/>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247379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289820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488951"/>
            <a:ext cx="1157288" cy="1040130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57175" y="488951"/>
            <a:ext cx="3357563" cy="104013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57290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204045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412390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6CA30400-7F3D-44C9-9A9D-FC783D31DE27}" type="datetimeFigureOut">
              <a:rPr lang="nl-BE" smtClean="0"/>
              <a:t>28/04/2023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18222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6CA30400-7F3D-44C9-9A9D-FC783D31DE27}" type="datetimeFigureOut">
              <a:rPr lang="nl-BE" smtClean="0"/>
              <a:t>28/04/2023</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37480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6CA30400-7F3D-44C9-9A9D-FC783D31DE27}" type="datetimeFigureOut">
              <a:rPr lang="nl-BE" smtClean="0"/>
              <a:t>28/04/2023</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114166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A30400-7F3D-44C9-9A9D-FC783D31DE27}" type="datetimeFigureOut">
              <a:rPr lang="nl-BE" smtClean="0"/>
              <a:t>28/04/2023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190507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CA30400-7F3D-44C9-9A9D-FC783D31DE27}" type="datetimeFigureOut">
              <a:rPr lang="nl-BE" smtClean="0"/>
              <a:t>28/04/2023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113192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CA30400-7F3D-44C9-9A9D-FC783D31DE27}" type="datetimeFigureOut">
              <a:rPr lang="nl-BE" smtClean="0"/>
              <a:t>28/04/2023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D574138-C669-44F6-A119-02BB32BE8440}" type="slidenum">
              <a:rPr lang="nl-BE" smtClean="0"/>
              <a:t>‹nr.›</a:t>
            </a:fld>
            <a:endParaRPr lang="nl-BE"/>
          </a:p>
        </p:txBody>
      </p:sp>
    </p:spTree>
    <p:extLst>
      <p:ext uri="{BB962C8B-B14F-4D97-AF65-F5344CB8AC3E}">
        <p14:creationId xmlns:p14="http://schemas.microsoft.com/office/powerpoint/2010/main" val="360215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A30400-7F3D-44C9-9A9D-FC783D31DE27}" type="datetimeFigureOut">
              <a:rPr lang="nl-BE" smtClean="0"/>
              <a:t>28/04/2023</a:t>
            </a:fld>
            <a:endParaRPr lang="nl-BE"/>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D574138-C669-44F6-A119-02BB32BE8440}" type="slidenum">
              <a:rPr lang="nl-BE" smtClean="0"/>
              <a:t>‹nr.›</a:t>
            </a:fld>
            <a:endParaRPr lang="nl-BE"/>
          </a:p>
        </p:txBody>
      </p:sp>
    </p:spTree>
    <p:extLst>
      <p:ext uri="{BB962C8B-B14F-4D97-AF65-F5344CB8AC3E}">
        <p14:creationId xmlns:p14="http://schemas.microsoft.com/office/powerpoint/2010/main" val="136789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79809">
            <a:off x="281441" y="172171"/>
            <a:ext cx="1964578" cy="1791503"/>
          </a:xfrm>
          <a:prstGeom prst="rect">
            <a:avLst/>
          </a:prstGeom>
          <a:ln>
            <a:noFill/>
          </a:ln>
          <a:effectLst>
            <a:softEdge rad="112500"/>
          </a:effectLst>
        </p:spPr>
      </p:pic>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6952" y="-12528"/>
            <a:ext cx="2276871" cy="2180104"/>
          </a:xfrm>
          <a:prstGeom prst="rect">
            <a:avLst/>
          </a:prstGeom>
        </p:spPr>
      </p:pic>
      <p:sp>
        <p:nvSpPr>
          <p:cNvPr id="2" name="Titel 1"/>
          <p:cNvSpPr>
            <a:spLocks noGrp="1"/>
          </p:cNvSpPr>
          <p:nvPr>
            <p:ph type="ctrTitle"/>
          </p:nvPr>
        </p:nvSpPr>
        <p:spPr>
          <a:xfrm>
            <a:off x="336004" y="1907704"/>
            <a:ext cx="6117332" cy="5403214"/>
          </a:xfrm>
        </p:spPr>
        <p:txBody>
          <a:bodyPr>
            <a:normAutofit fontScale="90000"/>
          </a:bodyPr>
          <a:lstStyle/>
          <a:p>
            <a:r>
              <a:rPr lang="nl-NL" sz="1600" dirty="0" smtClean="0">
                <a:latin typeface="Bahnschrift" panose="020B0502040204020203" pitchFamily="34" charset="0"/>
              </a:rPr>
              <a:t/>
            </a:r>
            <a:br>
              <a:rPr lang="nl-NL" sz="1600" dirty="0" smtClean="0">
                <a:latin typeface="Bahnschrift" panose="020B0502040204020203" pitchFamily="34" charset="0"/>
              </a:rPr>
            </a:br>
            <a:r>
              <a:rPr lang="nl-NL" sz="1600" dirty="0">
                <a:latin typeface="Bahnschrift" panose="020B0502040204020203" pitchFamily="34" charset="0"/>
              </a:rPr>
              <a:t/>
            </a:r>
            <a:br>
              <a:rPr lang="nl-NL" sz="1600" dirty="0">
                <a:latin typeface="Bahnschrift" panose="020B0502040204020203" pitchFamily="34" charset="0"/>
              </a:rPr>
            </a:br>
            <a:r>
              <a:rPr lang="nl-NL" sz="1600" dirty="0" smtClean="0">
                <a:latin typeface="Bahnschrift" panose="020B0502040204020203" pitchFamily="34" charset="0"/>
              </a:rPr>
              <a:t/>
            </a:r>
            <a:br>
              <a:rPr lang="nl-NL" sz="1600" dirty="0" smtClean="0">
                <a:latin typeface="Bahnschrift" panose="020B0502040204020203" pitchFamily="34" charset="0"/>
              </a:rPr>
            </a:br>
            <a:r>
              <a:rPr lang="nl-NL" sz="1600" dirty="0" smtClean="0">
                <a:latin typeface="Bahnschrift" panose="020B0502040204020203" pitchFamily="34" charset="0"/>
              </a:rPr>
              <a:t>Zin om eens lekker te smullen &amp; je maagje goed te vullen?</a:t>
            </a:r>
            <a:br>
              <a:rPr lang="nl-NL" sz="1600" dirty="0" smtClean="0">
                <a:latin typeface="Bahnschrift" panose="020B0502040204020203" pitchFamily="34" charset="0"/>
              </a:rPr>
            </a:br>
            <a:r>
              <a:rPr lang="nl-NL" sz="1600" dirty="0" smtClean="0">
                <a:latin typeface="Bahnschrift" panose="020B0502040204020203" pitchFamily="34" charset="0"/>
              </a:rPr>
              <a:t>Die kans krijg je alvast,</a:t>
            </a:r>
            <a:br>
              <a:rPr lang="nl-NL" sz="1600" dirty="0" smtClean="0">
                <a:latin typeface="Bahnschrift" panose="020B0502040204020203" pitchFamily="34" charset="0"/>
              </a:rPr>
            </a:br>
            <a:r>
              <a:rPr lang="nl-NL" sz="1600" dirty="0" smtClean="0">
                <a:latin typeface="Bahnschrift" panose="020B0502040204020203" pitchFamily="34" charset="0"/>
              </a:rPr>
              <a:t>als het tenminste voor je past!</a:t>
            </a:r>
            <a:br>
              <a:rPr lang="nl-NL" sz="1600" dirty="0" smtClean="0">
                <a:latin typeface="Bahnschrift" panose="020B0502040204020203" pitchFamily="34" charset="0"/>
              </a:rPr>
            </a:br>
            <a:r>
              <a:rPr lang="nl-NL" sz="1600" dirty="0" smtClean="0">
                <a:latin typeface="Bahnschrift" panose="020B0502040204020203" pitchFamily="34" charset="0"/>
              </a:rPr>
              <a:t>Ik hoop dat jullie allemaal van de partij zullen zijn</a:t>
            </a:r>
            <a:br>
              <a:rPr lang="nl-NL" sz="1600" dirty="0" smtClean="0">
                <a:latin typeface="Bahnschrift" panose="020B0502040204020203" pitchFamily="34" charset="0"/>
              </a:rPr>
            </a:br>
            <a:r>
              <a:rPr lang="nl-NL" sz="1600" dirty="0" smtClean="0">
                <a:latin typeface="Bahnschrift" panose="020B0502040204020203" pitchFamily="34" charset="0"/>
              </a:rPr>
              <a:t>Dan wordt onze barbecue vast reuze fijn!</a:t>
            </a:r>
            <a:br>
              <a:rPr lang="nl-NL" sz="1600" dirty="0" smtClean="0">
                <a:latin typeface="Bahnschrift" panose="020B0502040204020203" pitchFamily="34" charset="0"/>
              </a:rPr>
            </a:br>
            <a:r>
              <a:rPr lang="nl-BE" sz="1600" dirty="0">
                <a:latin typeface="Bahnschrift" panose="020B0502040204020203" pitchFamily="34" charset="0"/>
              </a:rPr>
              <a:t/>
            </a:r>
            <a:br>
              <a:rPr lang="nl-BE" sz="1600" dirty="0">
                <a:latin typeface="Bahnschrift" panose="020B0502040204020203" pitchFamily="34" charset="0"/>
              </a:rPr>
            </a:br>
            <a:r>
              <a:rPr lang="nl-BE" sz="1600" b="1" dirty="0" smtClean="0">
                <a:solidFill>
                  <a:srgbClr val="FF0000"/>
                </a:solidFill>
                <a:latin typeface="Bahnschrift" panose="020B0502040204020203" pitchFamily="34" charset="0"/>
              </a:rPr>
              <a:t>Woensdag 28 juni om 12 uur.</a:t>
            </a:r>
            <a:r>
              <a:rPr lang="nl-BE" sz="1600" b="1" dirty="0" smtClean="0">
                <a:solidFill>
                  <a:srgbClr val="FF0000"/>
                </a:solidFill>
                <a:latin typeface="Bahnschrift" panose="020B0502040204020203" pitchFamily="34" charset="0"/>
              </a:rPr>
              <a:t/>
            </a:r>
            <a:br>
              <a:rPr lang="nl-BE" sz="1600" b="1" dirty="0" smtClean="0">
                <a:solidFill>
                  <a:srgbClr val="FF0000"/>
                </a:solidFill>
                <a:latin typeface="Bahnschrift" panose="020B0502040204020203" pitchFamily="34" charset="0"/>
              </a:rPr>
            </a:br>
            <a:r>
              <a:rPr lang="nl-BE" sz="1600" b="1" dirty="0">
                <a:solidFill>
                  <a:srgbClr val="FF0000"/>
                </a:solidFill>
                <a:latin typeface="Bahnschrift" panose="020B0502040204020203" pitchFamily="34" charset="0"/>
              </a:rPr>
              <a:t/>
            </a:r>
            <a:br>
              <a:rPr lang="nl-BE" sz="1600" b="1" dirty="0">
                <a:solidFill>
                  <a:srgbClr val="FF0000"/>
                </a:solidFill>
                <a:latin typeface="Bahnschrift" panose="020B0502040204020203" pitchFamily="34" charset="0"/>
              </a:rPr>
            </a:br>
            <a:r>
              <a:rPr lang="nl-BE" sz="1600" dirty="0" smtClean="0">
                <a:latin typeface="Bahnschrift" panose="020B0502040204020203" pitchFamily="34" charset="0"/>
              </a:rPr>
              <a:t>Deuren open: </a:t>
            </a:r>
            <a:r>
              <a:rPr lang="nl-BE" sz="1600" dirty="0" smtClean="0">
                <a:latin typeface="Bahnschrift" panose="020B0502040204020203" pitchFamily="34" charset="0"/>
              </a:rPr>
              <a:t>11,45 </a:t>
            </a:r>
            <a:r>
              <a:rPr lang="nl-BE" sz="1600" dirty="0" smtClean="0">
                <a:latin typeface="Bahnschrift" panose="020B0502040204020203" pitchFamily="34" charset="0"/>
              </a:rPr>
              <a:t>uur</a:t>
            </a:r>
            <a:br>
              <a:rPr lang="nl-BE" sz="1600" dirty="0" smtClean="0">
                <a:latin typeface="Bahnschrift" panose="020B0502040204020203" pitchFamily="34" charset="0"/>
              </a:rPr>
            </a:br>
            <a:r>
              <a:rPr lang="nl-BE" sz="1600" dirty="0" smtClean="0">
                <a:latin typeface="Bahnschrift" panose="020B0502040204020203" pitchFamily="34" charset="0"/>
              </a:rPr>
              <a:t>Aperitief en welkom: 12.00 uur</a:t>
            </a:r>
            <a:br>
              <a:rPr lang="nl-BE" sz="1600" dirty="0" smtClean="0">
                <a:latin typeface="Bahnschrift" panose="020B0502040204020203" pitchFamily="34" charset="0"/>
              </a:rPr>
            </a:br>
            <a:r>
              <a:rPr lang="nl-BE" sz="1600" dirty="0" smtClean="0">
                <a:latin typeface="Bahnschrift" panose="020B0502040204020203" pitchFamily="34" charset="0"/>
              </a:rPr>
              <a:t>Bezinning: 12.15 uur</a:t>
            </a:r>
            <a:br>
              <a:rPr lang="nl-BE" sz="1600" dirty="0" smtClean="0">
                <a:latin typeface="Bahnschrift" panose="020B0502040204020203" pitchFamily="34" charset="0"/>
              </a:rPr>
            </a:br>
            <a:r>
              <a:rPr lang="nl-BE" sz="1600" dirty="0" smtClean="0">
                <a:latin typeface="Bahnschrift" panose="020B0502040204020203" pitchFamily="34" charset="0"/>
              </a:rPr>
              <a:t>Barbecue: 13.15 uur</a:t>
            </a:r>
            <a:br>
              <a:rPr lang="nl-BE" sz="1600" dirty="0" smtClean="0">
                <a:latin typeface="Bahnschrift" panose="020B0502040204020203" pitchFamily="34" charset="0"/>
              </a:rPr>
            </a:br>
            <a:r>
              <a:rPr lang="nl-BE" sz="1600" dirty="0" smtClean="0">
                <a:latin typeface="Bahnschrift" panose="020B0502040204020203" pitchFamily="34" charset="0"/>
              </a:rPr>
              <a:t>3 stukken vlees met </a:t>
            </a:r>
            <a:r>
              <a:rPr lang="nl-BE" sz="1600" dirty="0" smtClean="0">
                <a:latin typeface="Bahnschrift" panose="020B0502040204020203" pitchFamily="34" charset="0"/>
              </a:rPr>
              <a:t>groentebuffet,  aardappelen in de pel, 3 </a:t>
            </a:r>
            <a:r>
              <a:rPr lang="nl-BE" sz="1600" dirty="0" smtClean="0">
                <a:latin typeface="Bahnschrift" panose="020B0502040204020203" pitchFamily="34" charset="0"/>
              </a:rPr>
              <a:t>warme sauzen.</a:t>
            </a:r>
            <a:br>
              <a:rPr lang="nl-BE" sz="1600" dirty="0" smtClean="0">
                <a:latin typeface="Bahnschrift" panose="020B0502040204020203" pitchFamily="34" charset="0"/>
              </a:rPr>
            </a:br>
            <a:r>
              <a:rPr lang="nl-BE" sz="1600" dirty="0" smtClean="0">
                <a:latin typeface="Bahnschrift" panose="020B0502040204020203" pitchFamily="34" charset="0"/>
              </a:rPr>
              <a:t>Taart en koffie</a:t>
            </a:r>
            <a:br>
              <a:rPr lang="nl-BE" sz="1600" dirty="0" smtClean="0">
                <a:latin typeface="Bahnschrift" panose="020B0502040204020203" pitchFamily="34" charset="0"/>
              </a:rPr>
            </a:br>
            <a:r>
              <a:rPr lang="nl-BE" sz="1600" dirty="0">
                <a:latin typeface="Bahnschrift" panose="020B0502040204020203" pitchFamily="34" charset="0"/>
              </a:rPr>
              <a:t/>
            </a:r>
            <a:br>
              <a:rPr lang="nl-BE" sz="1600" dirty="0">
                <a:latin typeface="Bahnschrift" panose="020B0502040204020203" pitchFamily="34" charset="0"/>
              </a:rPr>
            </a:br>
            <a:r>
              <a:rPr lang="nl-BE" sz="1600" dirty="0" smtClean="0">
                <a:latin typeface="Bahnschrift" panose="020B0502040204020203" pitchFamily="34" charset="0"/>
              </a:rPr>
              <a:t>Animatie </a:t>
            </a:r>
            <a:r>
              <a:rPr lang="nl-BE" sz="1600" b="1" dirty="0" smtClean="0">
                <a:latin typeface="Bahnschrift" panose="020B0502040204020203" pitchFamily="34" charset="0"/>
              </a:rPr>
              <a:t/>
            </a:r>
            <a:br>
              <a:rPr lang="nl-BE" sz="1600" b="1" dirty="0" smtClean="0">
                <a:latin typeface="Bahnschrift" panose="020B0502040204020203" pitchFamily="34" charset="0"/>
              </a:rPr>
            </a:br>
            <a:r>
              <a:rPr lang="nl-BE" sz="1600" b="1" dirty="0" smtClean="0">
                <a:latin typeface="Bahnschrift" panose="020B0502040204020203" pitchFamily="34" charset="0"/>
              </a:rPr>
              <a:t/>
            </a:r>
            <a:br>
              <a:rPr lang="nl-BE" sz="1600" b="1" dirty="0" smtClean="0">
                <a:latin typeface="Bahnschrift" panose="020B0502040204020203" pitchFamily="34" charset="0"/>
              </a:rPr>
            </a:br>
            <a:r>
              <a:rPr lang="nl-BE" sz="1600" dirty="0" smtClean="0">
                <a:latin typeface="Bahnschrift" panose="020B0502040204020203" pitchFamily="34" charset="0"/>
              </a:rPr>
              <a:t/>
            </a:r>
            <a:br>
              <a:rPr lang="nl-BE" sz="1600" dirty="0" smtClean="0">
                <a:latin typeface="Bahnschrift" panose="020B0502040204020203" pitchFamily="34" charset="0"/>
              </a:rPr>
            </a:br>
            <a:r>
              <a:rPr lang="nl-BE" sz="1600" dirty="0" smtClean="0">
                <a:latin typeface="Bahnschrift" panose="020B0502040204020203" pitchFamily="34" charset="0"/>
              </a:rPr>
              <a:t>Dit alles voor de prijs : leden </a:t>
            </a:r>
            <a:r>
              <a:rPr lang="nl-BE" sz="1600" dirty="0" smtClean="0">
                <a:latin typeface="Bahnschrift" panose="020B0502040204020203" pitchFamily="34" charset="0"/>
              </a:rPr>
              <a:t>35 euro </a:t>
            </a:r>
            <a:r>
              <a:rPr lang="nl-BE" sz="1600" dirty="0" smtClean="0">
                <a:latin typeface="Bahnschrift" panose="020B0502040204020203" pitchFamily="34" charset="0"/>
              </a:rPr>
              <a:t>en niet leden </a:t>
            </a:r>
            <a:r>
              <a:rPr lang="nl-BE" sz="1600" dirty="0" smtClean="0">
                <a:latin typeface="Bahnschrift" panose="020B0502040204020203" pitchFamily="34" charset="0"/>
              </a:rPr>
              <a:t>40 </a:t>
            </a:r>
            <a:r>
              <a:rPr lang="nl-BE" sz="1600" dirty="0" smtClean="0">
                <a:latin typeface="Bahnschrift" panose="020B0502040204020203" pitchFamily="34" charset="0"/>
              </a:rPr>
              <a:t>euro.</a:t>
            </a:r>
            <a:r>
              <a:rPr lang="nl-BE" sz="1600" b="1" dirty="0" smtClean="0">
                <a:latin typeface="Bahnschrift" panose="020B0502040204020203" pitchFamily="34" charset="0"/>
              </a:rPr>
              <a:t/>
            </a:r>
            <a:br>
              <a:rPr lang="nl-BE" sz="1600" b="1" dirty="0" smtClean="0">
                <a:latin typeface="Bahnschrift" panose="020B0502040204020203" pitchFamily="34" charset="0"/>
              </a:rPr>
            </a:br>
            <a:r>
              <a:rPr lang="nl-BE" sz="1600" b="1" dirty="0" smtClean="0">
                <a:latin typeface="Bahnschrift" panose="020B0502040204020203" pitchFamily="34" charset="0"/>
              </a:rPr>
              <a:t/>
            </a:r>
            <a:br>
              <a:rPr lang="nl-BE" sz="1600" b="1" dirty="0" smtClean="0">
                <a:latin typeface="Bahnschrift" panose="020B0502040204020203" pitchFamily="34" charset="0"/>
              </a:rPr>
            </a:br>
            <a:r>
              <a:rPr lang="nl-BE" sz="1600" dirty="0" smtClean="0">
                <a:latin typeface="Bahnschrift" panose="020B0502040204020203" pitchFamily="34" charset="0"/>
              </a:rPr>
              <a:t>zaal Nieuwland - Nieuwlandstraat 76, 8400 </a:t>
            </a:r>
            <a:r>
              <a:rPr lang="nl-BE" sz="1600" dirty="0">
                <a:latin typeface="Bahnschrift" panose="020B0502040204020203" pitchFamily="34" charset="0"/>
              </a:rPr>
              <a:t>Oostende </a:t>
            </a:r>
            <a:r>
              <a:rPr lang="nl-BE" sz="1600" dirty="0" smtClean="0">
                <a:latin typeface="Bahnschrift" panose="020B0502040204020203" pitchFamily="34" charset="0"/>
              </a:rPr>
              <a:t>Sint-Jan</a:t>
            </a:r>
            <a:br>
              <a:rPr lang="nl-BE" sz="1600" dirty="0" smtClean="0">
                <a:latin typeface="Bahnschrift" panose="020B0502040204020203" pitchFamily="34" charset="0"/>
              </a:rPr>
            </a:br>
            <a:r>
              <a:rPr lang="nl-BE" sz="1600" dirty="0" smtClean="0">
                <a:latin typeface="Bahnschrift" panose="020B0502040204020203" pitchFamily="34" charset="0"/>
              </a:rPr>
              <a:t>Inschrijven en betalen </a:t>
            </a:r>
            <a:r>
              <a:rPr lang="nl-BE" sz="1600" dirty="0" smtClean="0">
                <a:latin typeface="Bahnschrift" panose="020B0502040204020203" pitchFamily="34" charset="0"/>
              </a:rPr>
              <a:t>kan tot </a:t>
            </a:r>
            <a:r>
              <a:rPr lang="nl-BE" sz="1600" dirty="0" smtClean="0">
                <a:latin typeface="Bahnschrift" panose="020B0502040204020203" pitchFamily="34" charset="0"/>
              </a:rPr>
              <a:t>20 juni 2023.</a:t>
            </a:r>
            <a:r>
              <a:rPr lang="nl-BE" sz="1600" dirty="0" smtClean="0">
                <a:latin typeface="Bahnschrift" panose="020B0502040204020203" pitchFamily="34" charset="0"/>
              </a:rPr>
              <a:t/>
            </a:r>
            <a:br>
              <a:rPr lang="nl-BE" sz="1600" dirty="0" smtClean="0">
                <a:latin typeface="Bahnschrift" panose="020B0502040204020203" pitchFamily="34" charset="0"/>
              </a:rPr>
            </a:br>
            <a:r>
              <a:rPr lang="nl-BE" sz="1600" dirty="0" smtClean="0">
                <a:latin typeface="Bahnschrift" panose="020B0502040204020203" pitchFamily="34" charset="0"/>
              </a:rPr>
              <a:t/>
            </a:r>
            <a:br>
              <a:rPr lang="nl-BE" sz="1600" dirty="0" smtClean="0">
                <a:latin typeface="Bahnschrift" panose="020B0502040204020203" pitchFamily="34" charset="0"/>
              </a:rPr>
            </a:br>
            <a:endParaRPr lang="nl-BE" sz="1600" dirty="0">
              <a:latin typeface="Bahnschrift" panose="020B0502040204020203" pitchFamily="34" charset="0"/>
            </a:endParaRPr>
          </a:p>
        </p:txBody>
      </p:sp>
      <p:sp>
        <p:nvSpPr>
          <p:cNvPr id="11" name="Titel 1"/>
          <p:cNvSpPr txBox="1">
            <a:spLocks/>
          </p:cNvSpPr>
          <p:nvPr/>
        </p:nvSpPr>
        <p:spPr>
          <a:xfrm>
            <a:off x="336004" y="4427984"/>
            <a:ext cx="6117332"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nl-BE" sz="1600" dirty="0" smtClean="0">
              <a:latin typeface="Arial Narrow" panose="020B0606020202030204" pitchFamily="34" charset="0"/>
            </a:endParaRPr>
          </a:p>
        </p:txBody>
      </p:sp>
      <p:sp>
        <p:nvSpPr>
          <p:cNvPr id="3" name="Rechthoek 2"/>
          <p:cNvSpPr/>
          <p:nvPr/>
        </p:nvSpPr>
        <p:spPr>
          <a:xfrm>
            <a:off x="548680" y="7812360"/>
            <a:ext cx="5976664" cy="1077218"/>
          </a:xfrm>
          <a:prstGeom prst="rect">
            <a:avLst/>
          </a:prstGeom>
        </p:spPr>
        <p:txBody>
          <a:bodyPr wrap="square">
            <a:spAutoFit/>
          </a:bodyPr>
          <a:lstStyle/>
          <a:p>
            <a:pPr lvl="0" algn="ctr"/>
            <a:r>
              <a:rPr lang="nl-BE" sz="1600" b="1" i="1" dirty="0" smtClean="0">
                <a:solidFill>
                  <a:prstClr val="black"/>
                </a:solidFill>
                <a:latin typeface="Bahnschrift" panose="020B0502040204020203" pitchFamily="34" charset="0"/>
              </a:rPr>
              <a:t>Betaald is ingeschreven op </a:t>
            </a:r>
            <a:r>
              <a:rPr lang="nl-BE" sz="1600" dirty="0" smtClean="0">
                <a:solidFill>
                  <a:prstClr val="black"/>
                </a:solidFill>
                <a:latin typeface="Bahnschrift" panose="020B0502040204020203" pitchFamily="34" charset="0"/>
              </a:rPr>
              <a:t>rekeningnummer van </a:t>
            </a:r>
            <a:endParaRPr lang="nl-BE" sz="1600" dirty="0" smtClean="0">
              <a:solidFill>
                <a:prstClr val="black"/>
              </a:solidFill>
              <a:latin typeface="Bahnschrift" panose="020B0502040204020203" pitchFamily="34" charset="0"/>
            </a:endParaRPr>
          </a:p>
          <a:p>
            <a:pPr lvl="0" algn="ctr"/>
            <a:r>
              <a:rPr lang="nl-BE" sz="1600" dirty="0" smtClean="0">
                <a:solidFill>
                  <a:prstClr val="black"/>
                </a:solidFill>
                <a:latin typeface="Bahnschrift" panose="020B0502040204020203" pitchFamily="34" charset="0"/>
              </a:rPr>
              <a:t>OKRA </a:t>
            </a:r>
            <a:r>
              <a:rPr lang="nl-BE" sz="1600" dirty="0" smtClean="0">
                <a:solidFill>
                  <a:prstClr val="black"/>
                </a:solidFill>
                <a:latin typeface="Bahnschrift" panose="020B0502040204020203" pitchFamily="34" charset="0"/>
              </a:rPr>
              <a:t>Sint-Jan</a:t>
            </a:r>
            <a:br>
              <a:rPr lang="nl-BE" sz="1600" dirty="0" smtClean="0">
                <a:solidFill>
                  <a:prstClr val="black"/>
                </a:solidFill>
                <a:latin typeface="Bahnschrift" panose="020B0502040204020203" pitchFamily="34" charset="0"/>
              </a:rPr>
            </a:br>
            <a:r>
              <a:rPr lang="nl-BE" sz="1600" dirty="0" smtClean="0">
                <a:solidFill>
                  <a:prstClr val="black"/>
                </a:solidFill>
                <a:latin typeface="Bahnschrift" panose="020B0502040204020203" pitchFamily="34" charset="0"/>
              </a:rPr>
              <a:t>BE46 9730 5785 1036 met vermelding van je </a:t>
            </a:r>
            <a:endParaRPr lang="nl-BE" sz="1600" dirty="0" smtClean="0">
              <a:solidFill>
                <a:prstClr val="black"/>
              </a:solidFill>
              <a:latin typeface="Bahnschrift" panose="020B0502040204020203" pitchFamily="34" charset="0"/>
            </a:endParaRPr>
          </a:p>
          <a:p>
            <a:pPr lvl="0" algn="ctr"/>
            <a:r>
              <a:rPr lang="nl-BE" sz="1600" dirty="0" smtClean="0">
                <a:solidFill>
                  <a:prstClr val="black"/>
                </a:solidFill>
                <a:latin typeface="Bahnschrift" panose="020B0502040204020203" pitchFamily="34" charset="0"/>
              </a:rPr>
              <a:t>naam </a:t>
            </a:r>
            <a:r>
              <a:rPr lang="nl-BE" sz="1600" dirty="0" smtClean="0">
                <a:solidFill>
                  <a:prstClr val="black"/>
                </a:solidFill>
                <a:latin typeface="Bahnschrift" panose="020B0502040204020203" pitchFamily="34" charset="0"/>
              </a:rPr>
              <a:t>en BBQ </a:t>
            </a:r>
            <a:r>
              <a:rPr lang="nl-BE" sz="1600" dirty="0" smtClean="0">
                <a:solidFill>
                  <a:prstClr val="black"/>
                </a:solidFill>
                <a:latin typeface="Bahnschrift" panose="020B0502040204020203" pitchFamily="34" charset="0"/>
              </a:rPr>
              <a:t>28 juni.</a:t>
            </a:r>
            <a:endParaRPr lang="nl-BE" sz="1600" dirty="0">
              <a:solidFill>
                <a:prstClr val="black"/>
              </a:solidFill>
              <a:latin typeface="Bahnschrift" panose="020B0502040204020203" pitchFamily="34" charset="0"/>
            </a:endParaRPr>
          </a:p>
        </p:txBody>
      </p:sp>
    </p:spTree>
    <p:extLst>
      <p:ext uri="{BB962C8B-B14F-4D97-AF65-F5344CB8AC3E}">
        <p14:creationId xmlns:p14="http://schemas.microsoft.com/office/powerpoint/2010/main" val="1824649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8</Words>
  <Application>Microsoft Office PowerPoint</Application>
  <PresentationFormat>Diavoorstelling (4:3)</PresentationFormat>
  <Paragraphs>4</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   Zin om eens lekker te smullen &amp; je maagje goed te vullen? Die kans krijg je alvast, als het tenminste voor je past! Ik hoop dat jullie allemaal van de partij zullen zijn Dan wordt onze barbecue vast reuze fijn!  Woensdag 28 juni om 12 uur.  Deuren open: 11,45 uur Aperitief en welkom: 12.00 uur Bezinning: 12.15 uur Barbecue: 13.15 uur 3 stukken vlees met groentebuffet,  aardappelen in de pel, 3 warme sauzen. Taart en koffie  Animatie    Dit alles voor de prijs : leden 35 euro en niet leden 40 euro.  zaal Nieuwland - Nieuwlandstraat 76, 8400 Oostende Sint-Jan Inschrijven en betalen kan tot 20 juni 2023.  </vt:lpstr>
    </vt:vector>
  </TitlesOfParts>
  <Company>VDAB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VDAB IT/IS</dc:creator>
  <cp:lastModifiedBy>chris</cp:lastModifiedBy>
  <cp:revision>19</cp:revision>
  <cp:lastPrinted>2023-04-28T07:51:40Z</cp:lastPrinted>
  <dcterms:created xsi:type="dcterms:W3CDTF">2018-05-28T12:25:11Z</dcterms:created>
  <dcterms:modified xsi:type="dcterms:W3CDTF">2023-04-28T07:52:12Z</dcterms:modified>
</cp:coreProperties>
</file>